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ubik Mono One"/>
      <p:regular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U8yfzfqCPckFg9E+2Ak9XLeGY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font" Target="fonts/RubikMonoOne-regular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3282b5c2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63282b5c2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Technovation Families Coimbatore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282b5c2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63282b5c2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Technovation Families Coimbatore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3282b5c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63282b5c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3282b5c2f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63282b5c2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3282b5c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63282b5c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Idea: You can also create local versions of these with local numbers when talking about your program specifically.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282b5c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63282b5c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 rot="-3372593">
            <a:off x="7339204" y="-1242141"/>
            <a:ext cx="285893" cy="47479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 rot="-1082137">
            <a:off x="8170350" y="-412453"/>
            <a:ext cx="285845" cy="5973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3"/>
          <p:cNvSpPr/>
          <p:nvPr/>
        </p:nvSpPr>
        <p:spPr>
          <a:xfrm rot="712576">
            <a:off x="7561497" y="-272442"/>
            <a:ext cx="285716" cy="59677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3"/>
          <p:cNvSpPr txBox="1"/>
          <p:nvPr>
            <p:ph type="title"/>
          </p:nvPr>
        </p:nvSpPr>
        <p:spPr>
          <a:xfrm>
            <a:off x="311700" y="445025"/>
            <a:ext cx="59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" type="body"/>
          </p:nvPr>
        </p:nvSpPr>
        <p:spPr>
          <a:xfrm>
            <a:off x="311700" y="1852625"/>
            <a:ext cx="63957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Light Blue">
  <p:cSld name="TITLE_ONLY_1_1_1_1_1_1">
    <p:bg>
      <p:bgPr>
        <a:solidFill>
          <a:schemeClr val="accent5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2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2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2"/>
          <p:cNvSpPr txBox="1"/>
          <p:nvPr/>
        </p:nvSpPr>
        <p:spPr>
          <a:xfrm>
            <a:off x="99060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2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5" name="Google Shape;45;p42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2"/>
          <p:cNvSpPr txBox="1"/>
          <p:nvPr/>
        </p:nvSpPr>
        <p:spPr>
          <a:xfrm>
            <a:off x="491475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42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Yellow">
  <p:cSld name="TITLE_ONLY_1_1_1_1_1_1_1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5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5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5"/>
          <p:cNvSpPr txBox="1"/>
          <p:nvPr/>
        </p:nvSpPr>
        <p:spPr>
          <a:xfrm>
            <a:off x="501015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5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53" name="Google Shape;53;p45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5"/>
          <p:cNvSpPr txBox="1"/>
          <p:nvPr/>
        </p:nvSpPr>
        <p:spPr>
          <a:xfrm>
            <a:off x="89520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45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Pink">
  <p:cSld name="TITLE_ONLY_1_1_1_1_1_1_1_1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6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6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6"/>
          <p:cNvSpPr txBox="1"/>
          <p:nvPr/>
        </p:nvSpPr>
        <p:spPr>
          <a:xfrm>
            <a:off x="501015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6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61" name="Google Shape;61;p46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6"/>
          <p:cNvSpPr txBox="1"/>
          <p:nvPr/>
        </p:nvSpPr>
        <p:spPr>
          <a:xfrm>
            <a:off x="89520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 Background">
  <p:cSld name="CAPTION_ONL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7"/>
          <p:cNvPicPr preferRelativeResize="0"/>
          <p:nvPr/>
        </p:nvPicPr>
        <p:blipFill rotWithShape="1">
          <a:blip r:embed="rId2">
            <a:alphaModFix/>
          </a:blip>
          <a:srcRect b="0" l="33616" r="0" t="36687"/>
          <a:stretch/>
        </p:blipFill>
        <p:spPr>
          <a:xfrm>
            <a:off x="0" y="0"/>
            <a:ext cx="3414526" cy="32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7"/>
          <p:cNvPicPr preferRelativeResize="0"/>
          <p:nvPr/>
        </p:nvPicPr>
        <p:blipFill rotWithShape="1">
          <a:blip r:embed="rId3">
            <a:alphaModFix/>
          </a:blip>
          <a:srcRect b="17381" l="0" r="3920" t="0"/>
          <a:stretch/>
        </p:blipFill>
        <p:spPr>
          <a:xfrm>
            <a:off x="4201975" y="894125"/>
            <a:ext cx="4942025" cy="42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7"/>
          <p:cNvPicPr preferRelativeResize="0"/>
          <p:nvPr/>
        </p:nvPicPr>
        <p:blipFill rotWithShape="1">
          <a:blip r:embed="rId4">
            <a:alphaModFix/>
          </a:blip>
          <a:srcRect b="0" l="0" r="27139" t="12494"/>
          <a:stretch/>
        </p:blipFill>
        <p:spPr>
          <a:xfrm>
            <a:off x="5410675" y="0"/>
            <a:ext cx="3733325" cy="45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 Background">
  <p:cSld name="CAPTION_ONLY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9"/>
          <p:cNvPicPr preferRelativeResize="0"/>
          <p:nvPr/>
        </p:nvPicPr>
        <p:blipFill rotWithShape="1">
          <a:blip r:embed="rId2">
            <a:alphaModFix/>
          </a:blip>
          <a:srcRect b="51982" l="0" r="49830" t="0"/>
          <a:stretch/>
        </p:blipFill>
        <p:spPr>
          <a:xfrm>
            <a:off x="5438575" y="1581150"/>
            <a:ext cx="3705426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9"/>
          <p:cNvPicPr preferRelativeResize="0"/>
          <p:nvPr/>
        </p:nvPicPr>
        <p:blipFill rotWithShape="1">
          <a:blip r:embed="rId3">
            <a:alphaModFix/>
          </a:blip>
          <a:srcRect b="0" l="59666" r="0" t="26297"/>
          <a:stretch/>
        </p:blipFill>
        <p:spPr>
          <a:xfrm>
            <a:off x="1" y="0"/>
            <a:ext cx="2066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0"/>
          <p:cNvSpPr/>
          <p:nvPr/>
        </p:nvSpPr>
        <p:spPr>
          <a:xfrm rot="-1387176">
            <a:off x="1671051" y="-1153875"/>
            <a:ext cx="285749" cy="69871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0"/>
          <p:cNvSpPr/>
          <p:nvPr/>
        </p:nvSpPr>
        <p:spPr>
          <a:xfrm rot="905181">
            <a:off x="1066799" y="-1136508"/>
            <a:ext cx="285852" cy="6837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0"/>
          <p:cNvSpPr/>
          <p:nvPr/>
        </p:nvSpPr>
        <p:spPr>
          <a:xfrm rot="2700000">
            <a:off x="1293725" y="-2733827"/>
            <a:ext cx="285954" cy="8582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26810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51"/>
          <p:cNvPicPr preferRelativeResize="0"/>
          <p:nvPr/>
        </p:nvPicPr>
        <p:blipFill rotWithShape="1">
          <a:blip r:embed="rId2">
            <a:alphaModFix/>
          </a:blip>
          <a:srcRect b="16296" l="0" r="35926" t="0"/>
          <a:stretch/>
        </p:blipFill>
        <p:spPr>
          <a:xfrm>
            <a:off x="5848350" y="838200"/>
            <a:ext cx="329565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1"/>
          <p:cNvPicPr preferRelativeResize="0"/>
          <p:nvPr/>
        </p:nvPicPr>
        <p:blipFill rotWithShape="1">
          <a:blip r:embed="rId3">
            <a:alphaModFix/>
          </a:blip>
          <a:srcRect b="35186" l="0" r="16909" t="0"/>
          <a:stretch/>
        </p:blipFill>
        <p:spPr>
          <a:xfrm>
            <a:off x="4886600" y="1809750"/>
            <a:ext cx="4257400" cy="333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1"/>
          <p:cNvSpPr txBox="1"/>
          <p:nvPr>
            <p:ph type="title"/>
          </p:nvPr>
        </p:nvSpPr>
        <p:spPr>
          <a:xfrm>
            <a:off x="490250" y="450150"/>
            <a:ext cx="5549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Yellow">
  <p:cSld name="TITLE_ONLY_1_1_1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2"/>
          <p:cNvPicPr preferRelativeResize="0"/>
          <p:nvPr/>
        </p:nvPicPr>
        <p:blipFill rotWithShape="1">
          <a:blip r:embed="rId2">
            <a:alphaModFix amt="13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2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sz="36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Green">
  <p:cSld name="TITLE_ONLY_1_1_1_1_1">
    <p:bg>
      <p:bgPr>
        <a:solidFill>
          <a:schemeClr val="accen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53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3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4"/>
          <p:cNvPicPr preferRelativeResize="0"/>
          <p:nvPr/>
        </p:nvPicPr>
        <p:blipFill rotWithShape="1">
          <a:blip r:embed="rId2">
            <a:alphaModFix/>
          </a:blip>
          <a:srcRect b="20923" l="0" r="46988" t="0"/>
          <a:stretch/>
        </p:blipFill>
        <p:spPr>
          <a:xfrm>
            <a:off x="6582500" y="1333800"/>
            <a:ext cx="25614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4"/>
          <p:cNvPicPr preferRelativeResize="0"/>
          <p:nvPr/>
        </p:nvPicPr>
        <p:blipFill rotWithShape="1">
          <a:blip r:embed="rId3">
            <a:alphaModFix/>
          </a:blip>
          <a:srcRect b="0" l="0" r="40116" t="20178"/>
          <a:stretch/>
        </p:blipFill>
        <p:spPr>
          <a:xfrm>
            <a:off x="6075700" y="0"/>
            <a:ext cx="3068300" cy="41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4"/>
          <p:cNvSpPr txBox="1"/>
          <p:nvPr>
            <p:ph type="title"/>
          </p:nvPr>
        </p:nvSpPr>
        <p:spPr>
          <a:xfrm>
            <a:off x="311700" y="445025"/>
            <a:ext cx="5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90" name="Google Shape;90;p54"/>
          <p:cNvSpPr txBox="1"/>
          <p:nvPr>
            <p:ph idx="1" type="body"/>
          </p:nvPr>
        </p:nvSpPr>
        <p:spPr>
          <a:xfrm>
            <a:off x="311700" y="1852625"/>
            <a:ext cx="5763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4"/>
          <p:cNvPicPr preferRelativeResize="0"/>
          <p:nvPr/>
        </p:nvPicPr>
        <p:blipFill rotWithShape="1">
          <a:blip r:embed="rId2">
            <a:alphaModFix/>
          </a:blip>
          <a:srcRect b="8649" l="832" r="0" t="0"/>
          <a:stretch/>
        </p:blipFill>
        <p:spPr>
          <a:xfrm flipH="1">
            <a:off x="79473" y="445025"/>
            <a:ext cx="9064527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4"/>
          <p:cNvSpPr txBox="1"/>
          <p:nvPr>
            <p:ph type="ctrTitle"/>
          </p:nvPr>
        </p:nvSpPr>
        <p:spPr>
          <a:xfrm>
            <a:off x="311701" y="744575"/>
            <a:ext cx="7001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bik Mono One"/>
              <a:buNone/>
              <a:defRPr sz="36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5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5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2">
  <p:cSld name="MAIN_POINT_2">
    <p:bg>
      <p:bgPr>
        <a:solidFill>
          <a:schemeClr val="accent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6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6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5">
  <p:cSld name="MAIN_POINT_2_1">
    <p:bg>
      <p:bgPr>
        <a:solidFill>
          <a:schemeClr val="accent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7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7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_1">
    <p:bg>
      <p:bgPr>
        <a:solidFill>
          <a:schemeClr val="accen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8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8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3">
  <p:cSld name="MAIN_POINT_1_1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9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4">
  <p:cSld name="MAIN_POINT_1_1_1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60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0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vation Letter-size Girls 1">
  <p:cSld name="TITLE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3282b5c2f_0_310"/>
          <p:cNvSpPr/>
          <p:nvPr/>
        </p:nvSpPr>
        <p:spPr>
          <a:xfrm>
            <a:off x="-71118" y="4962490"/>
            <a:ext cx="9286200" cy="21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Learn more at technovation.org</a:t>
            </a:r>
            <a:endParaRPr b="1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63282b5c2f_0_310"/>
          <p:cNvSpPr txBox="1"/>
          <p:nvPr>
            <p:ph idx="1" type="subTitle"/>
          </p:nvPr>
        </p:nvSpPr>
        <p:spPr>
          <a:xfrm>
            <a:off x="406353" y="2014747"/>
            <a:ext cx="8426100" cy="17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g63282b5c2f_0_310"/>
          <p:cNvSpPr/>
          <p:nvPr/>
        </p:nvSpPr>
        <p:spPr>
          <a:xfrm>
            <a:off x="-114000" y="580577"/>
            <a:ext cx="9372000" cy="135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63282b5c2f_0_310"/>
          <p:cNvPicPr preferRelativeResize="0"/>
          <p:nvPr/>
        </p:nvPicPr>
        <p:blipFill rotWithShape="1">
          <a:blip r:embed="rId2">
            <a:alphaModFix/>
          </a:blip>
          <a:srcRect b="-2926" l="0" r="38665" t="34056"/>
          <a:stretch/>
        </p:blipFill>
        <p:spPr>
          <a:xfrm>
            <a:off x="6492294" y="580577"/>
            <a:ext cx="2765705" cy="1355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63282b5c2f_0_310"/>
          <p:cNvSpPr txBox="1"/>
          <p:nvPr>
            <p:ph type="ctrTitle"/>
          </p:nvPr>
        </p:nvSpPr>
        <p:spPr>
          <a:xfrm>
            <a:off x="406353" y="627673"/>
            <a:ext cx="62574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ubik Mono One"/>
              <a:buNone/>
              <a:defRPr sz="4800">
                <a:solidFill>
                  <a:srgbClr val="FFFFFF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" name="Google Shape;115;g63282b5c2f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4" y="0"/>
            <a:ext cx="1587634" cy="54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/>
          <p:nvPr/>
        </p:nvSpPr>
        <p:spPr>
          <a:xfrm rot="-1387176">
            <a:off x="1671051" y="-1153875"/>
            <a:ext cx="285749" cy="69871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4"/>
          <p:cNvSpPr/>
          <p:nvPr/>
        </p:nvSpPr>
        <p:spPr>
          <a:xfrm rot="905181">
            <a:off x="1066799" y="-1136508"/>
            <a:ext cx="285852" cy="6837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4"/>
          <p:cNvSpPr/>
          <p:nvPr/>
        </p:nvSpPr>
        <p:spPr>
          <a:xfrm rot="2700000">
            <a:off x="1293725" y="-2733827"/>
            <a:ext cx="285954" cy="8582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4"/>
          <p:cNvSpPr txBox="1"/>
          <p:nvPr>
            <p:ph type="title"/>
          </p:nvPr>
        </p:nvSpPr>
        <p:spPr>
          <a:xfrm>
            <a:off x="26810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8"/>
          <p:cNvPicPr preferRelativeResize="0"/>
          <p:nvPr/>
        </p:nvPicPr>
        <p:blipFill rotWithShape="1">
          <a:blip r:embed="rId2">
            <a:alphaModFix/>
          </a:blip>
          <a:srcRect b="20923" l="0" r="46988" t="0"/>
          <a:stretch/>
        </p:blipFill>
        <p:spPr>
          <a:xfrm>
            <a:off x="6582500" y="1333800"/>
            <a:ext cx="25614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8"/>
          <p:cNvPicPr preferRelativeResize="0"/>
          <p:nvPr/>
        </p:nvPicPr>
        <p:blipFill rotWithShape="1">
          <a:blip r:embed="rId3">
            <a:alphaModFix/>
          </a:blip>
          <a:srcRect b="0" l="0" r="40116" t="20178"/>
          <a:stretch/>
        </p:blipFill>
        <p:spPr>
          <a:xfrm>
            <a:off x="6075700" y="0"/>
            <a:ext cx="3068300" cy="41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8"/>
          <p:cNvSpPr txBox="1"/>
          <p:nvPr>
            <p:ph type="title"/>
          </p:nvPr>
        </p:nvSpPr>
        <p:spPr>
          <a:xfrm>
            <a:off x="311700" y="445025"/>
            <a:ext cx="5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28" name="Google Shape;128;p48"/>
          <p:cNvSpPr txBox="1"/>
          <p:nvPr>
            <p:ph idx="1" type="body"/>
          </p:nvPr>
        </p:nvSpPr>
        <p:spPr>
          <a:xfrm>
            <a:off x="311700" y="1852625"/>
            <a:ext cx="5763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9" name="Google Shape;12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1"/>
          <p:cNvPicPr preferRelativeResize="0"/>
          <p:nvPr/>
        </p:nvPicPr>
        <p:blipFill rotWithShape="1">
          <a:blip r:embed="rId2">
            <a:alphaModFix/>
          </a:blip>
          <a:srcRect b="8649" l="832" r="0" t="0"/>
          <a:stretch/>
        </p:blipFill>
        <p:spPr>
          <a:xfrm flipH="1">
            <a:off x="79473" y="445025"/>
            <a:ext cx="9064527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1"/>
          <p:cNvSpPr txBox="1"/>
          <p:nvPr>
            <p:ph type="ctrTitle"/>
          </p:nvPr>
        </p:nvSpPr>
        <p:spPr>
          <a:xfrm>
            <a:off x="311701" y="744575"/>
            <a:ext cx="7001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bik Mono One"/>
              <a:buNone/>
              <a:defRPr sz="36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5"/>
          <p:cNvGrpSpPr/>
          <p:nvPr/>
        </p:nvGrpSpPr>
        <p:grpSpPr>
          <a:xfrm>
            <a:off x="5850350" y="2952825"/>
            <a:ext cx="3293651" cy="2190674"/>
            <a:chOff x="5850350" y="2952825"/>
            <a:chExt cx="3293651" cy="2190674"/>
          </a:xfrm>
        </p:grpSpPr>
        <p:pic>
          <p:nvPicPr>
            <p:cNvPr id="20" name="Google Shape;20;p35"/>
            <p:cNvPicPr preferRelativeResize="0"/>
            <p:nvPr/>
          </p:nvPicPr>
          <p:blipFill rotWithShape="1">
            <a:blip r:embed="rId2">
              <a:alphaModFix/>
            </a:blip>
            <a:srcRect b="45291" l="0" r="33395" t="0"/>
            <a:stretch/>
          </p:blipFill>
          <p:spPr>
            <a:xfrm>
              <a:off x="6476925" y="2952825"/>
              <a:ext cx="2667076" cy="219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5"/>
            <p:cNvPicPr preferRelativeResize="0"/>
            <p:nvPr/>
          </p:nvPicPr>
          <p:blipFill rotWithShape="1">
            <a:blip r:embed="rId3">
              <a:alphaModFix/>
            </a:blip>
            <a:srcRect b="51660" l="0" r="17748" t="0"/>
            <a:stretch/>
          </p:blipFill>
          <p:spPr>
            <a:xfrm>
              <a:off x="5850350" y="3200400"/>
              <a:ext cx="3293650" cy="194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5"/>
          <p:cNvSpPr txBox="1"/>
          <p:nvPr>
            <p:ph type="ctrTitle"/>
          </p:nvPr>
        </p:nvSpPr>
        <p:spPr>
          <a:xfrm>
            <a:off x="311700" y="439775"/>
            <a:ext cx="8072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311700" y="1852625"/>
            <a:ext cx="5538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62"/>
          <p:cNvGrpSpPr/>
          <p:nvPr/>
        </p:nvGrpSpPr>
        <p:grpSpPr>
          <a:xfrm>
            <a:off x="5850350" y="2952825"/>
            <a:ext cx="3293651" cy="2190674"/>
            <a:chOff x="5850350" y="2952825"/>
            <a:chExt cx="3293651" cy="2190674"/>
          </a:xfrm>
        </p:grpSpPr>
        <p:pic>
          <p:nvPicPr>
            <p:cNvPr id="136" name="Google Shape;136;p62"/>
            <p:cNvPicPr preferRelativeResize="0"/>
            <p:nvPr/>
          </p:nvPicPr>
          <p:blipFill rotWithShape="1">
            <a:blip r:embed="rId2">
              <a:alphaModFix/>
            </a:blip>
            <a:srcRect b="45291" l="0" r="33395" t="0"/>
            <a:stretch/>
          </p:blipFill>
          <p:spPr>
            <a:xfrm>
              <a:off x="6476925" y="2952825"/>
              <a:ext cx="2667076" cy="219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2"/>
            <p:cNvPicPr preferRelativeResize="0"/>
            <p:nvPr/>
          </p:nvPicPr>
          <p:blipFill rotWithShape="1">
            <a:blip r:embed="rId3">
              <a:alphaModFix/>
            </a:blip>
            <a:srcRect b="51660" l="0" r="17748" t="0"/>
            <a:stretch/>
          </p:blipFill>
          <p:spPr>
            <a:xfrm>
              <a:off x="5850350" y="3200400"/>
              <a:ext cx="3293650" cy="194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62"/>
          <p:cNvSpPr txBox="1"/>
          <p:nvPr>
            <p:ph type="ctrTitle"/>
          </p:nvPr>
        </p:nvSpPr>
        <p:spPr>
          <a:xfrm>
            <a:off x="311700" y="439775"/>
            <a:ext cx="8072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62"/>
          <p:cNvSpPr txBox="1"/>
          <p:nvPr>
            <p:ph idx="1" type="body"/>
          </p:nvPr>
        </p:nvSpPr>
        <p:spPr>
          <a:xfrm>
            <a:off x="311700" y="1852625"/>
            <a:ext cx="5538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3"/>
          <p:cNvSpPr txBox="1"/>
          <p:nvPr>
            <p:ph type="title"/>
          </p:nvPr>
        </p:nvSpPr>
        <p:spPr>
          <a:xfrm>
            <a:off x="311700" y="445025"/>
            <a:ext cx="62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43" name="Google Shape;143;p63"/>
          <p:cNvSpPr txBox="1"/>
          <p:nvPr>
            <p:ph idx="1" type="body"/>
          </p:nvPr>
        </p:nvSpPr>
        <p:spPr>
          <a:xfrm>
            <a:off x="3117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4" name="Google Shape;144;p63"/>
          <p:cNvSpPr txBox="1"/>
          <p:nvPr>
            <p:ph idx="2" type="body"/>
          </p:nvPr>
        </p:nvSpPr>
        <p:spPr>
          <a:xfrm>
            <a:off x="48324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63"/>
          <p:cNvPicPr preferRelativeResize="0"/>
          <p:nvPr/>
        </p:nvPicPr>
        <p:blipFill rotWithShape="1">
          <a:blip r:embed="rId3">
            <a:alphaModFix/>
          </a:blip>
          <a:srcRect b="0" l="59666" r="0" t="50578"/>
          <a:stretch/>
        </p:blipFill>
        <p:spPr>
          <a:xfrm rot="5400000">
            <a:off x="6821062" y="-237688"/>
            <a:ext cx="2066650" cy="25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3"/>
          <p:cNvPicPr preferRelativeResize="0"/>
          <p:nvPr/>
        </p:nvPicPr>
        <p:blipFill rotWithShape="1">
          <a:blip r:embed="rId4">
            <a:alphaModFix/>
          </a:blip>
          <a:srcRect b="53395" l="59316" r="0" t="0"/>
          <a:stretch/>
        </p:blipFill>
        <p:spPr>
          <a:xfrm>
            <a:off x="0" y="3467500"/>
            <a:ext cx="1457499" cy="16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TITLE_AND_TWO_COLUMNS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4"/>
          <p:cNvSpPr txBox="1"/>
          <p:nvPr>
            <p:ph type="title"/>
          </p:nvPr>
        </p:nvSpPr>
        <p:spPr>
          <a:xfrm>
            <a:off x="311700" y="445025"/>
            <a:ext cx="62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50" name="Google Shape;150;p64"/>
          <p:cNvSpPr txBox="1"/>
          <p:nvPr>
            <p:ph idx="1" type="body"/>
          </p:nvPr>
        </p:nvSpPr>
        <p:spPr>
          <a:xfrm>
            <a:off x="3117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1" name="Google Shape;151;p64"/>
          <p:cNvSpPr txBox="1"/>
          <p:nvPr>
            <p:ph idx="2" type="body"/>
          </p:nvPr>
        </p:nvSpPr>
        <p:spPr>
          <a:xfrm>
            <a:off x="48324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52" name="Google Shape;152;p64"/>
          <p:cNvGrpSpPr/>
          <p:nvPr/>
        </p:nvGrpSpPr>
        <p:grpSpPr>
          <a:xfrm>
            <a:off x="7257449" y="0"/>
            <a:ext cx="1886550" cy="1749274"/>
            <a:chOff x="7314599" y="-76200"/>
            <a:chExt cx="1886550" cy="1749274"/>
          </a:xfrm>
        </p:grpSpPr>
        <p:pic>
          <p:nvPicPr>
            <p:cNvPr id="153" name="Google Shape;153;p64"/>
            <p:cNvPicPr preferRelativeResize="0"/>
            <p:nvPr/>
          </p:nvPicPr>
          <p:blipFill rotWithShape="1">
            <a:blip r:embed="rId3">
              <a:alphaModFix/>
            </a:blip>
            <a:srcRect b="0" l="33616" r="0" t="51869"/>
            <a:stretch/>
          </p:blipFill>
          <p:spPr>
            <a:xfrm rot="5400000">
              <a:off x="7692374" y="164300"/>
              <a:ext cx="1749274" cy="12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64"/>
            <p:cNvPicPr preferRelativeResize="0"/>
            <p:nvPr/>
          </p:nvPicPr>
          <p:blipFill rotWithShape="1">
            <a:blip r:embed="rId4">
              <a:alphaModFix/>
            </a:blip>
            <a:srcRect b="56571" l="47340" r="0" t="0"/>
            <a:stretch/>
          </p:blipFill>
          <p:spPr>
            <a:xfrm rot="10800000">
              <a:off x="7314599" y="-76200"/>
              <a:ext cx="1886550" cy="1561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3">
  <p:cSld name="TITLE_AND_TWO_COLUMNS_2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5"/>
          <p:cNvSpPr txBox="1"/>
          <p:nvPr>
            <p:ph type="title"/>
          </p:nvPr>
        </p:nvSpPr>
        <p:spPr>
          <a:xfrm>
            <a:off x="311700" y="445025"/>
            <a:ext cx="62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58" name="Google Shape;158;p65"/>
          <p:cNvSpPr txBox="1"/>
          <p:nvPr>
            <p:ph idx="1" type="body"/>
          </p:nvPr>
        </p:nvSpPr>
        <p:spPr>
          <a:xfrm>
            <a:off x="3117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9" name="Google Shape;159;p65"/>
          <p:cNvSpPr txBox="1"/>
          <p:nvPr>
            <p:ph idx="2" type="body"/>
          </p:nvPr>
        </p:nvSpPr>
        <p:spPr>
          <a:xfrm>
            <a:off x="4832400" y="1852625"/>
            <a:ext cx="39999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TITLE_AND_TWO_COLUMNS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6"/>
          <p:cNvSpPr txBox="1"/>
          <p:nvPr>
            <p:ph type="title"/>
          </p:nvPr>
        </p:nvSpPr>
        <p:spPr>
          <a:xfrm>
            <a:off x="311700" y="445025"/>
            <a:ext cx="62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63" name="Google Shape;163;p66"/>
          <p:cNvSpPr txBox="1"/>
          <p:nvPr>
            <p:ph idx="1" type="body"/>
          </p:nvPr>
        </p:nvSpPr>
        <p:spPr>
          <a:xfrm>
            <a:off x="311700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4" name="Google Shape;164;p66"/>
          <p:cNvSpPr txBox="1"/>
          <p:nvPr>
            <p:ph idx="2" type="body"/>
          </p:nvPr>
        </p:nvSpPr>
        <p:spPr>
          <a:xfrm>
            <a:off x="3343531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5" name="Google Shape;165;p66"/>
          <p:cNvSpPr txBox="1"/>
          <p:nvPr>
            <p:ph idx="3" type="body"/>
          </p:nvPr>
        </p:nvSpPr>
        <p:spPr>
          <a:xfrm>
            <a:off x="6375356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66" name="Google Shape;166;p66"/>
          <p:cNvGrpSpPr/>
          <p:nvPr/>
        </p:nvGrpSpPr>
        <p:grpSpPr>
          <a:xfrm>
            <a:off x="7257449" y="0"/>
            <a:ext cx="1886550" cy="1749274"/>
            <a:chOff x="7314599" y="-76200"/>
            <a:chExt cx="1886550" cy="1749274"/>
          </a:xfrm>
        </p:grpSpPr>
        <p:pic>
          <p:nvPicPr>
            <p:cNvPr id="167" name="Google Shape;167;p66"/>
            <p:cNvPicPr preferRelativeResize="0"/>
            <p:nvPr/>
          </p:nvPicPr>
          <p:blipFill rotWithShape="1">
            <a:blip r:embed="rId3">
              <a:alphaModFix/>
            </a:blip>
            <a:srcRect b="0" l="33616" r="0" t="51869"/>
            <a:stretch/>
          </p:blipFill>
          <p:spPr>
            <a:xfrm rot="5400000">
              <a:off x="7692374" y="164300"/>
              <a:ext cx="1749274" cy="12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6"/>
            <p:cNvPicPr preferRelativeResize="0"/>
            <p:nvPr/>
          </p:nvPicPr>
          <p:blipFill rotWithShape="1">
            <a:blip r:embed="rId4">
              <a:alphaModFix/>
            </a:blip>
            <a:srcRect b="56571" l="47340" r="0" t="0"/>
            <a:stretch/>
          </p:blipFill>
          <p:spPr>
            <a:xfrm rot="10800000">
              <a:off x="7314599" y="-76200"/>
              <a:ext cx="1886550" cy="1561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TITLE_AND_TWO_COLUMNS_2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7"/>
          <p:cNvSpPr txBox="1"/>
          <p:nvPr>
            <p:ph type="title"/>
          </p:nvPr>
        </p:nvSpPr>
        <p:spPr>
          <a:xfrm>
            <a:off x="311700" y="445025"/>
            <a:ext cx="62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72" name="Google Shape;172;p67"/>
          <p:cNvSpPr txBox="1"/>
          <p:nvPr>
            <p:ph idx="1" type="body"/>
          </p:nvPr>
        </p:nvSpPr>
        <p:spPr>
          <a:xfrm>
            <a:off x="311700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" name="Google Shape;173;p67"/>
          <p:cNvSpPr txBox="1"/>
          <p:nvPr>
            <p:ph idx="2" type="body"/>
          </p:nvPr>
        </p:nvSpPr>
        <p:spPr>
          <a:xfrm>
            <a:off x="3343531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67"/>
          <p:cNvSpPr txBox="1"/>
          <p:nvPr>
            <p:ph idx="3" type="body"/>
          </p:nvPr>
        </p:nvSpPr>
        <p:spPr>
          <a:xfrm>
            <a:off x="6375356" y="1852625"/>
            <a:ext cx="2682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Energetic Blue" type="titleOnly">
  <p:cSld name="TITLE_ONLY">
    <p:bg>
      <p:bgPr>
        <a:solidFill>
          <a:schemeClr val="accent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8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8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8" name="Google Shape;17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Orange">
  <p:cSld name="TITLE_ONLY_1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9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9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2" name="Google Shape;1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Light Blue">
  <p:cSld name="TITLE_ONLY_1_1">
    <p:bg>
      <p:bgPr>
        <a:solidFill>
          <a:schemeClr val="accent5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0"/>
          <p:cNvPicPr preferRelativeResize="0"/>
          <p:nvPr/>
        </p:nvPicPr>
        <p:blipFill rotWithShape="1">
          <a:blip r:embed="rId2">
            <a:alphaModFix amt="12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0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sz="36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6" name="Google Shape;18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Yellow">
  <p:cSld name="TITLE_ONLY_1_1_1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1"/>
          <p:cNvPicPr preferRelativeResize="0"/>
          <p:nvPr/>
        </p:nvPicPr>
        <p:blipFill rotWithShape="1">
          <a:blip r:embed="rId2">
            <a:alphaModFix amt="13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1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sz="36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0" name="Google Shape;1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_2_2">
    <p:bg>
      <p:bgPr>
        <a:solidFill>
          <a:schemeClr val="accent4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/>
          <p:nvPr>
            <p:ph type="title"/>
          </p:nvPr>
        </p:nvSpPr>
        <p:spPr>
          <a:xfrm>
            <a:off x="471200" y="969300"/>
            <a:ext cx="3624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36"/>
          <p:cNvPicPr preferRelativeResize="0"/>
          <p:nvPr/>
        </p:nvPicPr>
        <p:blipFill rotWithShape="1">
          <a:blip r:embed="rId2">
            <a:alphaModFix/>
          </a:blip>
          <a:srcRect b="5939" l="0" r="14754" t="5931"/>
          <a:stretch/>
        </p:blipFill>
        <p:spPr>
          <a:xfrm>
            <a:off x="4191000" y="0"/>
            <a:ext cx="4952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Pink">
  <p:cSld name="TITLE_ONLY_1_1_1_1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2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2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4" name="Google Shape;1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Green">
  <p:cSld name="TITLE_ONLY_1_1_1_1_1">
    <p:bg>
      <p:bgPr>
        <a:solidFill>
          <a:schemeClr val="accen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3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3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8" name="Google Shape;19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Light Blue">
  <p:cSld name="TITLE_ONLY_1_1_1_1_1_1">
    <p:bg>
      <p:bgPr>
        <a:solidFill>
          <a:schemeClr val="accent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74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4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4"/>
          <p:cNvSpPr txBox="1"/>
          <p:nvPr/>
        </p:nvSpPr>
        <p:spPr>
          <a:xfrm>
            <a:off x="99060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74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04" name="Google Shape;204;p74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4"/>
          <p:cNvSpPr txBox="1"/>
          <p:nvPr/>
        </p:nvSpPr>
        <p:spPr>
          <a:xfrm>
            <a:off x="491475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74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pic>
        <p:nvPicPr>
          <p:cNvPr id="207" name="Google Shape;2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Yellow">
  <p:cSld name="TITLE_ONLY_1_1_1_1_1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75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5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5"/>
          <p:cNvSpPr txBox="1"/>
          <p:nvPr/>
        </p:nvSpPr>
        <p:spPr>
          <a:xfrm>
            <a:off x="501015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75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13" name="Google Shape;213;p75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5"/>
          <p:cNvSpPr txBox="1"/>
          <p:nvPr/>
        </p:nvSpPr>
        <p:spPr>
          <a:xfrm>
            <a:off x="89520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75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pic>
        <p:nvPicPr>
          <p:cNvPr id="216" name="Google Shape;2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tats Pink">
  <p:cSld name="TITLE_ONLY_1_1_1_1_1_1_1_1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76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6"/>
          <p:cNvSpPr/>
          <p:nvPr/>
        </p:nvSpPr>
        <p:spPr>
          <a:xfrm>
            <a:off x="541882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6"/>
          <p:cNvSpPr txBox="1"/>
          <p:nvPr/>
        </p:nvSpPr>
        <p:spPr>
          <a:xfrm>
            <a:off x="501015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76"/>
          <p:cNvSpPr txBox="1"/>
          <p:nvPr/>
        </p:nvSpPr>
        <p:spPr>
          <a:xfrm>
            <a:off x="530012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22" name="Google Shape;222;p76"/>
          <p:cNvSpPr/>
          <p:nvPr/>
        </p:nvSpPr>
        <p:spPr>
          <a:xfrm>
            <a:off x="1399275" y="564450"/>
            <a:ext cx="2312100" cy="2312100"/>
          </a:xfrm>
          <a:prstGeom prst="ellipse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6"/>
          <p:cNvSpPr txBox="1"/>
          <p:nvPr/>
        </p:nvSpPr>
        <p:spPr>
          <a:xfrm>
            <a:off x="89520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76"/>
          <p:cNvSpPr txBox="1"/>
          <p:nvPr/>
        </p:nvSpPr>
        <p:spPr>
          <a:xfrm>
            <a:off x="1280575" y="1104900"/>
            <a:ext cx="25461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pic>
        <p:nvPicPr>
          <p:cNvPr id="225" name="Google Shape;22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ipes">
  <p:cSld name="TITLE_ONLY_1_1_1_1_1_1_1_1_1">
    <p:bg>
      <p:bgPr>
        <a:solidFill>
          <a:schemeClr val="accent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77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7"/>
          <p:cNvSpPr txBox="1"/>
          <p:nvPr/>
        </p:nvSpPr>
        <p:spPr>
          <a:xfrm>
            <a:off x="5010150" y="3124200"/>
            <a:ext cx="31431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77"/>
          <p:cNvSpPr txBox="1"/>
          <p:nvPr/>
        </p:nvSpPr>
        <p:spPr>
          <a:xfrm>
            <a:off x="895200" y="3124200"/>
            <a:ext cx="33339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77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1" name="Google Shape;2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303" y="4740680"/>
            <a:ext cx="1594699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8"/>
          <p:cNvSpPr/>
          <p:nvPr/>
        </p:nvSpPr>
        <p:spPr>
          <a:xfrm rot="-3372593">
            <a:off x="7339204" y="-1242141"/>
            <a:ext cx="285893" cy="47479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8"/>
          <p:cNvSpPr/>
          <p:nvPr/>
        </p:nvSpPr>
        <p:spPr>
          <a:xfrm rot="-1417969">
            <a:off x="8203692" y="-742886"/>
            <a:ext cx="285875" cy="5973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8"/>
          <p:cNvSpPr/>
          <p:nvPr/>
        </p:nvSpPr>
        <p:spPr>
          <a:xfrm rot="712576">
            <a:off x="7561497" y="-272442"/>
            <a:ext cx="285716" cy="59677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8"/>
          <p:cNvSpPr txBox="1"/>
          <p:nvPr>
            <p:ph type="title"/>
          </p:nvPr>
        </p:nvSpPr>
        <p:spPr>
          <a:xfrm>
            <a:off x="311700" y="445025"/>
            <a:ext cx="59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 Mono One"/>
              <a:buNone/>
              <a:defRPr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238" name="Google Shape;238;p78"/>
          <p:cNvSpPr txBox="1"/>
          <p:nvPr>
            <p:ph idx="1" type="body"/>
          </p:nvPr>
        </p:nvSpPr>
        <p:spPr>
          <a:xfrm>
            <a:off x="311700" y="1852625"/>
            <a:ext cx="63957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">
    <p:bg>
      <p:bgPr>
        <a:solidFill>
          <a:schemeClr val="accen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79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79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2">
  <p:cSld name="MAIN_POINT_2">
    <p:bg>
      <p:bgPr>
        <a:solidFill>
          <a:schemeClr val="accent4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0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0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_2_2">
    <p:bg>
      <p:bgPr>
        <a:solidFill>
          <a:schemeClr val="accent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1"/>
          <p:cNvSpPr txBox="1"/>
          <p:nvPr>
            <p:ph type="title"/>
          </p:nvPr>
        </p:nvSpPr>
        <p:spPr>
          <a:xfrm>
            <a:off x="471200" y="969300"/>
            <a:ext cx="3624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7" name="Google Shape;247;p81"/>
          <p:cNvPicPr preferRelativeResize="0"/>
          <p:nvPr/>
        </p:nvPicPr>
        <p:blipFill rotWithShape="1">
          <a:blip r:embed="rId2">
            <a:alphaModFix/>
          </a:blip>
          <a:srcRect b="5939" l="0" r="14754" t="5931"/>
          <a:stretch/>
        </p:blipFill>
        <p:spPr>
          <a:xfrm>
            <a:off x="4191000" y="0"/>
            <a:ext cx="4952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Energetic Blue" type="titleOnly">
  <p:cSld name="TITLE_ONLY">
    <p:bg>
      <p:bgPr>
        <a:solidFill>
          <a:schemeClr val="accent4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7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5">
  <p:cSld name="MAIN_POINT_2_1">
    <p:bg>
      <p:bgPr>
        <a:solidFill>
          <a:schemeClr val="accent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2"/>
          <p:cNvPicPr preferRelativeResize="0"/>
          <p:nvPr/>
        </p:nvPicPr>
        <p:blipFill rotWithShape="1">
          <a:blip r:embed="rId2">
            <a:alphaModFix/>
          </a:blip>
          <a:srcRect b="49114" l="8197" r="0" t="0"/>
          <a:stretch/>
        </p:blipFill>
        <p:spPr>
          <a:xfrm>
            <a:off x="0" y="850200"/>
            <a:ext cx="7715900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2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_1">
    <p:bg>
      <p:bgPr>
        <a:solidFill>
          <a:schemeClr val="accen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83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3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3">
  <p:cSld name="MAIN_POINT_1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84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4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4">
  <p:cSld name="MAIN_POINT_1_1_1">
    <p:bg>
      <p:bgPr>
        <a:solidFill>
          <a:schemeClr val="accent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5"/>
          <p:cNvPicPr preferRelativeResize="0"/>
          <p:nvPr/>
        </p:nvPicPr>
        <p:blipFill rotWithShape="1">
          <a:blip r:embed="rId2">
            <a:alphaModFix/>
          </a:blip>
          <a:srcRect b="46859" l="4351" r="0" t="0"/>
          <a:stretch/>
        </p:blipFill>
        <p:spPr>
          <a:xfrm>
            <a:off x="0" y="850200"/>
            <a:ext cx="7698325" cy="42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5"/>
          <p:cNvSpPr txBox="1"/>
          <p:nvPr>
            <p:ph type="title"/>
          </p:nvPr>
        </p:nvSpPr>
        <p:spPr>
          <a:xfrm>
            <a:off x="490250" y="1336025"/>
            <a:ext cx="63678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86"/>
          <p:cNvPicPr preferRelativeResize="0"/>
          <p:nvPr/>
        </p:nvPicPr>
        <p:blipFill rotWithShape="1">
          <a:blip r:embed="rId2">
            <a:alphaModFix/>
          </a:blip>
          <a:srcRect b="16296" l="0" r="35926" t="0"/>
          <a:stretch/>
        </p:blipFill>
        <p:spPr>
          <a:xfrm>
            <a:off x="5848350" y="838200"/>
            <a:ext cx="329565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6"/>
          <p:cNvPicPr preferRelativeResize="0"/>
          <p:nvPr/>
        </p:nvPicPr>
        <p:blipFill rotWithShape="1">
          <a:blip r:embed="rId3">
            <a:alphaModFix/>
          </a:blip>
          <a:srcRect b="35186" l="0" r="16909" t="0"/>
          <a:stretch/>
        </p:blipFill>
        <p:spPr>
          <a:xfrm>
            <a:off x="4886600" y="1809750"/>
            <a:ext cx="4257400" cy="333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86"/>
          <p:cNvSpPr txBox="1"/>
          <p:nvPr>
            <p:ph type="title"/>
          </p:nvPr>
        </p:nvSpPr>
        <p:spPr>
          <a:xfrm>
            <a:off x="490250" y="450150"/>
            <a:ext cx="5549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64" name="Google Shape;26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 Background">
  <p:cSld name="CAPTION_ONLY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87"/>
          <p:cNvPicPr preferRelativeResize="0"/>
          <p:nvPr/>
        </p:nvPicPr>
        <p:blipFill rotWithShape="1">
          <a:blip r:embed="rId2">
            <a:alphaModFix/>
          </a:blip>
          <a:srcRect b="0" l="33616" r="0" t="36687"/>
          <a:stretch/>
        </p:blipFill>
        <p:spPr>
          <a:xfrm>
            <a:off x="0" y="0"/>
            <a:ext cx="3414526" cy="32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7"/>
          <p:cNvPicPr preferRelativeResize="0"/>
          <p:nvPr/>
        </p:nvPicPr>
        <p:blipFill rotWithShape="1">
          <a:blip r:embed="rId3">
            <a:alphaModFix/>
          </a:blip>
          <a:srcRect b="17381" l="0" r="3920" t="0"/>
          <a:stretch/>
        </p:blipFill>
        <p:spPr>
          <a:xfrm>
            <a:off x="4201975" y="894125"/>
            <a:ext cx="4942025" cy="42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87"/>
          <p:cNvPicPr preferRelativeResize="0"/>
          <p:nvPr/>
        </p:nvPicPr>
        <p:blipFill rotWithShape="1">
          <a:blip r:embed="rId4">
            <a:alphaModFix/>
          </a:blip>
          <a:srcRect b="0" l="0" r="27139" t="12494"/>
          <a:stretch/>
        </p:blipFill>
        <p:spPr>
          <a:xfrm>
            <a:off x="5410675" y="0"/>
            <a:ext cx="3733325" cy="45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Image Background">
  <p:cSld name="CAPTION_ONLY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8"/>
          <p:cNvPicPr preferRelativeResize="0"/>
          <p:nvPr/>
        </p:nvPicPr>
        <p:blipFill rotWithShape="1">
          <a:blip r:embed="rId2">
            <a:alphaModFix/>
          </a:blip>
          <a:srcRect b="51982" l="0" r="49830" t="0"/>
          <a:stretch/>
        </p:blipFill>
        <p:spPr>
          <a:xfrm>
            <a:off x="5438575" y="1581150"/>
            <a:ext cx="3705426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8"/>
          <p:cNvPicPr preferRelativeResize="0"/>
          <p:nvPr/>
        </p:nvPicPr>
        <p:blipFill rotWithShape="1">
          <a:blip r:embed="rId3">
            <a:alphaModFix/>
          </a:blip>
          <a:srcRect b="0" l="59666" r="0" t="26297"/>
          <a:stretch/>
        </p:blipFill>
        <p:spPr>
          <a:xfrm>
            <a:off x="1" y="0"/>
            <a:ext cx="2066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APTION_ONLY_1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275" name="Google Shape;27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4">
  <p:cSld name="TITLE_AND_BODY_4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279" name="Google Shape;279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275" y="4740677"/>
            <a:ext cx="1594723" cy="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Orange">
  <p:cSld name="TITLE_ONLY_1">
    <p:bg>
      <p:bgPr>
        <a:solidFill>
          <a:schemeClr val="accent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8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8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Pink">
  <p:cSld name="TITLE_ONLY_1_1_1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9"/>
          <p:cNvPicPr preferRelativeResize="0"/>
          <p:nvPr/>
        </p:nvPicPr>
        <p:blipFill rotWithShape="1">
          <a:blip r:embed="rId2">
            <a:alphaModFix amt="9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9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b="1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APTION_ONLY_1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Image Light Blue">
  <p:cSld name="TITLE_ONLY_1_1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 amt="12000"/>
          </a:blip>
          <a:srcRect b="0" l="0" r="0" t="4396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1"/>
          <p:cNvSpPr txBox="1"/>
          <p:nvPr>
            <p:ph type="title"/>
          </p:nvPr>
        </p:nvSpPr>
        <p:spPr>
          <a:xfrm>
            <a:off x="311700" y="445025"/>
            <a:ext cx="41448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sz="36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795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526100"/>
            <a:ext cx="85206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type="title"/>
          </p:nvPr>
        </p:nvSpPr>
        <p:spPr>
          <a:xfrm>
            <a:off x="311700" y="445025"/>
            <a:ext cx="795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 Mono One"/>
              <a:buNone/>
              <a:defRPr b="0" i="0" sz="2800" u="none" cap="none" strike="noStrike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18" name="Google Shape;118;p43"/>
          <p:cNvSpPr txBox="1"/>
          <p:nvPr>
            <p:ph idx="1" type="body"/>
          </p:nvPr>
        </p:nvSpPr>
        <p:spPr>
          <a:xfrm>
            <a:off x="311700" y="1526100"/>
            <a:ext cx="85206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○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oppins"/>
              <a:buChar char="■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l2vB_Z9X-Ts" TargetMode="External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5CjmOtP1_YA" TargetMode="External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witter.com/makerwomen2020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s://www.facebook.com/pg/makerwomen2020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www.instagram.com/makerwomen2020/" TargetMode="External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>
            <p:ph type="ctrTitle"/>
          </p:nvPr>
        </p:nvSpPr>
        <p:spPr>
          <a:xfrm>
            <a:off x="311701" y="744575"/>
            <a:ext cx="7001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bik Mono One"/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MAKERWOMEN CHALLENGE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5" name="Google Shape;285;p2"/>
          <p:cNvCxnSpPr/>
          <p:nvPr/>
        </p:nvCxnSpPr>
        <p:spPr>
          <a:xfrm flipH="1" rot="10800000">
            <a:off x="377375" y="2806275"/>
            <a:ext cx="44838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"/>
          <p:cNvSpPr txBox="1"/>
          <p:nvPr/>
        </p:nvSpPr>
        <p:spPr>
          <a:xfrm>
            <a:off x="427900" y="2876400"/>
            <a:ext cx="3106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In association with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87" name="Google Shape;28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167387"/>
            <a:ext cx="1199975" cy="10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688" y="3399030"/>
            <a:ext cx="1283725" cy="91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425" y="4058900"/>
            <a:ext cx="1047400" cy="9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63282b5c2f_0_50"/>
          <p:cNvPicPr preferRelativeResize="0"/>
          <p:nvPr/>
        </p:nvPicPr>
        <p:blipFill rotWithShape="1">
          <a:blip r:embed="rId3">
            <a:alphaModFix/>
          </a:blip>
          <a:srcRect b="0" l="0" r="33656" t="18153"/>
          <a:stretch/>
        </p:blipFill>
        <p:spPr>
          <a:xfrm>
            <a:off x="6290100" y="0"/>
            <a:ext cx="2853901" cy="352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09550">
              <a:srgbClr val="FF9900">
                <a:alpha val="50000"/>
              </a:srgbClr>
            </a:outerShdw>
          </a:effectLst>
        </p:spPr>
      </p:pic>
      <p:sp>
        <p:nvSpPr>
          <p:cNvPr id="357" name="Google Shape;357;g63282b5c2f_0_50"/>
          <p:cNvSpPr txBox="1"/>
          <p:nvPr>
            <p:ph idx="4294967295" type="body"/>
          </p:nvPr>
        </p:nvSpPr>
        <p:spPr>
          <a:xfrm>
            <a:off x="132825" y="3317425"/>
            <a:ext cx="42258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Bringing three different age group women together for a common purpose that is to solve their local community problem with Technology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g63282b5c2f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250" y="3043575"/>
            <a:ext cx="2031600" cy="1534200"/>
          </a:xfrm>
          <a:prstGeom prst="round2DiagRect">
            <a:avLst>
              <a:gd fmla="val 16667" name="adj1"/>
              <a:gd fmla="val 7053" name="adj2"/>
            </a:avLst>
          </a:prstGeom>
          <a:noFill/>
          <a:ln>
            <a:noFill/>
          </a:ln>
        </p:spPr>
      </p:pic>
      <p:pic>
        <p:nvPicPr>
          <p:cNvPr id="359" name="Google Shape;359;g63282b5c2f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28" y="241750"/>
            <a:ext cx="2384700" cy="2081100"/>
          </a:xfrm>
          <a:prstGeom prst="round2DiagRect">
            <a:avLst>
              <a:gd fmla="val 16667" name="adj1"/>
              <a:gd fmla="val 30598" name="adj2"/>
            </a:avLst>
          </a:prstGeom>
          <a:noFill/>
          <a:ln>
            <a:noFill/>
          </a:ln>
        </p:spPr>
      </p:pic>
      <p:pic>
        <p:nvPicPr>
          <p:cNvPr id="360" name="Google Shape;360;g63282b5c2f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840" y="608700"/>
            <a:ext cx="1877400" cy="153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>
            <p:ph type="title"/>
          </p:nvPr>
        </p:nvSpPr>
        <p:spPr>
          <a:xfrm>
            <a:off x="4045500" y="673625"/>
            <a:ext cx="4144800" cy="3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b="0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Journey of empowering women started on 2014 by metoomentor.org as an NGO</a:t>
            </a:r>
            <a:endParaRPr b="0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Mr.M.Senthilkumar</a:t>
            </a:r>
            <a:r>
              <a:rPr b="0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runs Metoomentor.org, GeeksUp</a:t>
            </a:r>
            <a:endParaRPr b="0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b="0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Mentored more than 2000 girls in Madurai</a:t>
            </a:r>
            <a:endParaRPr b="0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b="0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 far, 100+ apps created by our Madurai Girls and 3 apps using by TN Police department successfully</a:t>
            </a:r>
            <a:endParaRPr b="0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5" y="986225"/>
            <a:ext cx="2600400" cy="2838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7" name="Google Shape;367;p12"/>
          <p:cNvSpPr txBox="1"/>
          <p:nvPr>
            <p:ph type="title"/>
          </p:nvPr>
        </p:nvSpPr>
        <p:spPr>
          <a:xfrm>
            <a:off x="563875" y="3946175"/>
            <a:ext cx="26004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M. Senthilkumar</a:t>
            </a:r>
            <a:endParaRPr b="0" sz="1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Founder of GeeksUp &amp; Metoomentor.org</a:t>
            </a:r>
            <a:endParaRPr b="0" sz="1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/>
          <p:nvPr/>
        </p:nvSpPr>
        <p:spPr>
          <a:xfrm rot="-1387176">
            <a:off x="1671051" y="-1153875"/>
            <a:ext cx="285749" cy="6987150"/>
          </a:xfrm>
          <a:prstGeom prst="rect">
            <a:avLst/>
          </a:prstGeom>
          <a:solidFill>
            <a:srgbClr val="D00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4"/>
          <p:cNvSpPr/>
          <p:nvPr/>
        </p:nvSpPr>
        <p:spPr>
          <a:xfrm rot="905181">
            <a:off x="1066799" y="-1136508"/>
            <a:ext cx="285852" cy="6837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4"/>
          <p:cNvSpPr/>
          <p:nvPr/>
        </p:nvSpPr>
        <p:spPr>
          <a:xfrm rot="2700000">
            <a:off x="1293725" y="-2733827"/>
            <a:ext cx="285954" cy="8582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ince 2010, more than 10,000 girls from 78 countries have participated in Technovation. This is just one story, featuring a Technovation volunteer Regional Ambassador from Madurai and the long-term impact of his work." id="375" name="Google Shape;375;p14" title="Technovation Regional Ambassador changes a community in Indi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875" y="0"/>
            <a:ext cx="5523025" cy="41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 txBox="1"/>
          <p:nvPr/>
        </p:nvSpPr>
        <p:spPr>
          <a:xfrm>
            <a:off x="2849575" y="4236725"/>
            <a:ext cx="4890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 To Global Level Competition - </a:t>
            </a: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Technovation Girls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video contains all journet and growth of metoomentor throughout a year" id="381" name="Google Shape;381;p20" title="Women for innovation   metoomento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875" y="0"/>
            <a:ext cx="5853625" cy="43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0"/>
          <p:cNvSpPr txBox="1"/>
          <p:nvPr/>
        </p:nvSpPr>
        <p:spPr>
          <a:xfrm>
            <a:off x="1300675" y="4444900"/>
            <a:ext cx="60006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 to various Challenges/Hackathons, Events, Job Fairs across India</a:t>
            </a:r>
            <a:endParaRPr i="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3282b5c2f_0_317"/>
          <p:cNvSpPr txBox="1"/>
          <p:nvPr/>
        </p:nvSpPr>
        <p:spPr>
          <a:xfrm>
            <a:off x="922600" y="3589075"/>
            <a:ext cx="47088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World Women Hackathon 2018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First time ever </a:t>
            </a: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DAYS + 2000 WOMEN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built their Personal digital portfolio and hosted on Cloud. The record placed in </a:t>
            </a: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ASIA BOOK OF RECORDS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i="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8" name="Google Shape;388;g63282b5c2f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38" y="337225"/>
            <a:ext cx="4657325" cy="31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63282b5c2f_0_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412" y="337225"/>
            <a:ext cx="3233538" cy="323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282b5c2f_0_333"/>
          <p:cNvSpPr txBox="1"/>
          <p:nvPr>
            <p:ph idx="4294967295" type="body"/>
          </p:nvPr>
        </p:nvSpPr>
        <p:spPr>
          <a:xfrm>
            <a:off x="382500" y="723175"/>
            <a:ext cx="4189500" cy="3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1" i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 participated for a Program which aims to solve our local community problems using mobile application. The experience and participation in the program nourishes and nurtures my mind to build the future!</a:t>
            </a: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Celsia (12th Grade)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5" name="Google Shape;395;g63282b5c2f_0_333"/>
          <p:cNvPicPr preferRelativeResize="0"/>
          <p:nvPr/>
        </p:nvPicPr>
        <p:blipFill rotWithShape="1">
          <a:blip r:embed="rId3">
            <a:alphaModFix/>
          </a:blip>
          <a:srcRect b="28335" l="0" r="0" t="0"/>
          <a:stretch/>
        </p:blipFill>
        <p:spPr>
          <a:xfrm>
            <a:off x="4801450" y="786538"/>
            <a:ext cx="3611400" cy="346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idx="4294967295" type="body"/>
          </p:nvPr>
        </p:nvSpPr>
        <p:spPr>
          <a:xfrm>
            <a:off x="4572000" y="525825"/>
            <a:ext cx="4189500" cy="4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1" i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 got to participate for a Program through metoomentor.org during my college. It was an amazing Journey. I learnt so many tech stuffs which helped me to get Job in Two MNC Companies before I complete my graduation!</a:t>
            </a: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R.R. Priya(Cognizant Technology Solutions)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p25"/>
          <p:cNvPicPr preferRelativeResize="0"/>
          <p:nvPr/>
        </p:nvPicPr>
        <p:blipFill rotWithShape="1">
          <a:blip r:embed="rId3">
            <a:alphaModFix/>
          </a:blip>
          <a:srcRect b="1504" l="1374" r="2489" t="3303"/>
          <a:stretch/>
        </p:blipFill>
        <p:spPr>
          <a:xfrm>
            <a:off x="228600" y="525825"/>
            <a:ext cx="4041900" cy="424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idx="4294967295" type="body"/>
          </p:nvPr>
        </p:nvSpPr>
        <p:spPr>
          <a:xfrm>
            <a:off x="4446725" y="175200"/>
            <a:ext cx="41664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Program will be very useful, if Woman/</a:t>
            </a:r>
            <a:r>
              <a:rPr b="1" i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Homemaker</a:t>
            </a:r>
            <a:r>
              <a:rPr b="1" i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learn this. They could learn new things. It will be beneficial for a Home maker because they can do this by sitting in their home. It is a great initiative which will help woman gather more knowledge from this current technology!</a:t>
            </a:r>
            <a:endParaRPr b="1" i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-"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Mrs. Sudha (Homemaker )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3">
            <a:alphaModFix/>
          </a:blip>
          <a:srcRect b="0" l="11213" r="0" t="0"/>
          <a:stretch/>
        </p:blipFill>
        <p:spPr>
          <a:xfrm>
            <a:off x="881500" y="907175"/>
            <a:ext cx="2961000" cy="302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4125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282b5c2f_0_324"/>
          <p:cNvSpPr txBox="1"/>
          <p:nvPr>
            <p:ph idx="4294967295" type="title"/>
          </p:nvPr>
        </p:nvSpPr>
        <p:spPr>
          <a:xfrm>
            <a:off x="2296025" y="1688550"/>
            <a:ext cx="4225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63282b5c2f_0_3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175" y="3277500"/>
            <a:ext cx="426425" cy="4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63282b5c2f_0_3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688" y="3727737"/>
            <a:ext cx="253400" cy="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63282b5c2f_0_32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7625" y="4052581"/>
            <a:ext cx="497500" cy="37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63282b5c2f_0_324"/>
          <p:cNvSpPr txBox="1"/>
          <p:nvPr/>
        </p:nvSpPr>
        <p:spPr>
          <a:xfrm>
            <a:off x="1739600" y="2956700"/>
            <a:ext cx="33342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 and tag our social media!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@makerwomen2020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@makerwomen2020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@makerwomen2020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have any queries, write to us at: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makerswomen2020@gmail.com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 txBox="1"/>
          <p:nvPr>
            <p:ph idx="1" type="body"/>
          </p:nvPr>
        </p:nvSpPr>
        <p:spPr>
          <a:xfrm>
            <a:off x="311700" y="1852625"/>
            <a:ext cx="55386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Empower every women of all the age group to identify community problems and create tech and engineering solutions that develop their leadership, creative problem-solving skills and sustainability financially.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5" name="Google Shape;2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1650"/>
            <a:ext cx="4987973" cy="12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282b5c2f_0_4"/>
          <p:cNvSpPr txBox="1"/>
          <p:nvPr>
            <p:ph type="title"/>
          </p:nvPr>
        </p:nvSpPr>
        <p:spPr>
          <a:xfrm>
            <a:off x="471200" y="969300"/>
            <a:ext cx="3624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MISSION</a:t>
            </a:r>
            <a:endParaRPr sz="3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Enable technology accessible to every women of all age group by organising Events, Programs and Challenges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"/>
          <p:cNvSpPr txBox="1"/>
          <p:nvPr>
            <p:ph type="title"/>
          </p:nvPr>
        </p:nvSpPr>
        <p:spPr>
          <a:xfrm>
            <a:off x="471200" y="969300"/>
            <a:ext cx="3624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VISION</a:t>
            </a:r>
            <a:endParaRPr sz="3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Make every women capable to solve their local community problem with technology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275" y="1396596"/>
            <a:ext cx="2577149" cy="25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55" y="1748144"/>
            <a:ext cx="1884189" cy="189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"/>
          <p:cNvSpPr txBox="1"/>
          <p:nvPr>
            <p:ph type="title"/>
          </p:nvPr>
        </p:nvSpPr>
        <p:spPr>
          <a:xfrm>
            <a:off x="935477" y="1748160"/>
            <a:ext cx="15954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100+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075" y="1472796"/>
            <a:ext cx="2577149" cy="25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1555" y="1824344"/>
            <a:ext cx="1884189" cy="189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"/>
          <p:cNvSpPr txBox="1"/>
          <p:nvPr>
            <p:ph type="title"/>
          </p:nvPr>
        </p:nvSpPr>
        <p:spPr>
          <a:xfrm>
            <a:off x="3907277" y="1824360"/>
            <a:ext cx="15954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600+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6" name="Google Shape;3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675" y="1548996"/>
            <a:ext cx="2577149" cy="25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155" y="1900544"/>
            <a:ext cx="1884189" cy="189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"/>
          <p:cNvSpPr txBox="1"/>
          <p:nvPr>
            <p:ph type="title"/>
          </p:nvPr>
        </p:nvSpPr>
        <p:spPr>
          <a:xfrm>
            <a:off x="6802877" y="1900560"/>
            <a:ext cx="15954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250+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6"/>
          <p:cNvSpPr txBox="1"/>
          <p:nvPr/>
        </p:nvSpPr>
        <p:spPr>
          <a:xfrm>
            <a:off x="438150" y="323800"/>
            <a:ext cx="796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ABOUT GEEKSUP &amp; METOOMENTOR	</a:t>
            </a:r>
            <a:endParaRPr sz="3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0" name="Google Shape;320;p6"/>
          <p:cNvSpPr txBox="1"/>
          <p:nvPr>
            <p:ph idx="4294967295" type="body"/>
          </p:nvPr>
        </p:nvSpPr>
        <p:spPr>
          <a:xfrm>
            <a:off x="514350" y="4060225"/>
            <a:ext cx="2516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Events conducted across India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6"/>
          <p:cNvSpPr txBox="1"/>
          <p:nvPr>
            <p:ph idx="4294967295" type="body"/>
          </p:nvPr>
        </p:nvSpPr>
        <p:spPr>
          <a:xfrm>
            <a:off x="3409950" y="4212625"/>
            <a:ext cx="2516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Apps/Websites developed through this events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6"/>
          <p:cNvSpPr txBox="1"/>
          <p:nvPr>
            <p:ph idx="4294967295" type="body"/>
          </p:nvPr>
        </p:nvSpPr>
        <p:spPr>
          <a:xfrm>
            <a:off x="6457950" y="4212625"/>
            <a:ext cx="2516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Job Opportunities converted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"/>
          <p:cNvSpPr txBox="1"/>
          <p:nvPr>
            <p:ph type="title"/>
          </p:nvPr>
        </p:nvSpPr>
        <p:spPr>
          <a:xfrm>
            <a:off x="471200" y="816900"/>
            <a:ext cx="36246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ABOUT THE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CHALLENGE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"/>
          <p:cNvPicPr preferRelativeResize="0"/>
          <p:nvPr/>
        </p:nvPicPr>
        <p:blipFill rotWithShape="1">
          <a:blip r:embed="rId3">
            <a:alphaModFix/>
          </a:blip>
          <a:srcRect b="0" l="0" r="33656" t="18153"/>
          <a:stretch/>
        </p:blipFill>
        <p:spPr>
          <a:xfrm>
            <a:off x="6290100" y="0"/>
            <a:ext cx="2853901" cy="3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>
            <p:ph idx="4294967295" type="body"/>
          </p:nvPr>
        </p:nvSpPr>
        <p:spPr>
          <a:xfrm>
            <a:off x="311700" y="1789975"/>
            <a:ext cx="42258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is for School Girls who will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solve problems using technology. Working in teams, girls find a problem in their community and build a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prototype using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DESIGN THINKING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process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. Along the way they develop their collaboration, problem solving, and leadership skills.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9"/>
          <p:cNvSpPr txBox="1"/>
          <p:nvPr/>
        </p:nvSpPr>
        <p:spPr>
          <a:xfrm>
            <a:off x="353400" y="536925"/>
            <a:ext cx="42258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MAKERWOMEN CHALLENGE </a:t>
            </a:r>
            <a:r>
              <a:rPr lang="en" sz="1800">
                <a:solidFill>
                  <a:srgbClr val="38761D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for </a:t>
            </a:r>
            <a:r>
              <a:rPr b="1" lang="en" sz="3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JUNIORS</a:t>
            </a:r>
            <a:endParaRPr b="1" sz="3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400" y="602800"/>
            <a:ext cx="3641700" cy="352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"/>
          <p:cNvSpPr/>
          <p:nvPr/>
        </p:nvSpPr>
        <p:spPr>
          <a:xfrm>
            <a:off x="-1028700" y="2571750"/>
            <a:ext cx="4343400" cy="3257400"/>
          </a:xfrm>
          <a:prstGeom prst="rect">
            <a:avLst/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"/>
          <p:cNvSpPr txBox="1"/>
          <p:nvPr>
            <p:ph idx="4294967295" type="body"/>
          </p:nvPr>
        </p:nvSpPr>
        <p:spPr>
          <a:xfrm>
            <a:off x="4640250" y="1797400"/>
            <a:ext cx="4225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is for College Girls who will build a mobile app to solve the problem picked up by Juniors. Before to that, they learn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BUILDING WEBSITE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Converting them into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PWA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FRONT END/BACK END PROGRAMMING LANGUAGE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of their choice.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4692900" y="659650"/>
            <a:ext cx="4343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MAKERWOMEN CHALLENGE </a:t>
            </a:r>
            <a:r>
              <a:rPr lang="en" sz="1800">
                <a:solidFill>
                  <a:srgbClr val="FF99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for </a:t>
            </a:r>
            <a:r>
              <a:rPr b="1" lang="en" sz="30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SENIORS</a:t>
            </a:r>
            <a:endParaRPr b="1" sz="30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43" name="Google Shape;3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25" y="764325"/>
            <a:ext cx="3810000" cy="3325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63282b5c2f_0_22"/>
          <p:cNvPicPr preferRelativeResize="0"/>
          <p:nvPr/>
        </p:nvPicPr>
        <p:blipFill rotWithShape="1">
          <a:blip r:embed="rId3">
            <a:alphaModFix/>
          </a:blip>
          <a:srcRect b="0" l="0" r="33656" t="18153"/>
          <a:stretch/>
        </p:blipFill>
        <p:spPr>
          <a:xfrm>
            <a:off x="6290100" y="0"/>
            <a:ext cx="2853901" cy="3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63282b5c2f_0_22"/>
          <p:cNvSpPr txBox="1"/>
          <p:nvPr>
            <p:ph idx="4294967295" type="body"/>
          </p:nvPr>
        </p:nvSpPr>
        <p:spPr>
          <a:xfrm>
            <a:off x="311700" y="1789975"/>
            <a:ext cx="42258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is for Working Professionals who will do Marketing the product/idea created by Juniors and the app developed by Seniors. They will be trained on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LOGO CREATION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DIGITAL MARKETING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MAKING QUALITY PITCH/DEMO VIDEO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g63282b5c2f_0_22"/>
          <p:cNvSpPr txBox="1"/>
          <p:nvPr/>
        </p:nvSpPr>
        <p:spPr>
          <a:xfrm>
            <a:off x="386800" y="537750"/>
            <a:ext cx="4260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MAKERWOMEN CHALLENGE </a:t>
            </a:r>
            <a:r>
              <a:rPr lang="en" sz="1800">
                <a:solidFill>
                  <a:srgbClr val="3D85C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for </a:t>
            </a:r>
            <a:r>
              <a:rPr b="1" lang="en" sz="3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LADIES</a:t>
            </a:r>
            <a:endParaRPr b="1" sz="30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51" name="Google Shape;351;g63282b5c2f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75" y="820900"/>
            <a:ext cx="4225800" cy="3191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vation Master Template">
  <a:themeElements>
    <a:clrScheme name="Simple Light">
      <a:dk1>
        <a:srgbClr val="000000"/>
      </a:dk1>
      <a:lt1>
        <a:srgbClr val="FFFFFF"/>
      </a:lt1>
      <a:dk2>
        <a:srgbClr val="041E42"/>
      </a:dk2>
      <a:lt2>
        <a:srgbClr val="D0006F"/>
      </a:lt2>
      <a:accent1>
        <a:srgbClr val="FFB81C"/>
      </a:accent1>
      <a:accent2>
        <a:srgbClr val="43B02A"/>
      </a:accent2>
      <a:accent3>
        <a:srgbClr val="FF7500"/>
      </a:accent3>
      <a:accent4>
        <a:srgbClr val="0076CF"/>
      </a:accent4>
      <a:accent5>
        <a:srgbClr val="5BC2E7"/>
      </a:accent5>
      <a:accent6>
        <a:srgbClr val="FFFFFF"/>
      </a:accent6>
      <a:hlink>
        <a:srgbClr val="D000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vation Master Template">
  <a:themeElements>
    <a:clrScheme name="Simple Light">
      <a:dk1>
        <a:srgbClr val="000000"/>
      </a:dk1>
      <a:lt1>
        <a:srgbClr val="FFFFFF"/>
      </a:lt1>
      <a:dk2>
        <a:srgbClr val="041E42"/>
      </a:dk2>
      <a:lt2>
        <a:srgbClr val="D0006F"/>
      </a:lt2>
      <a:accent1>
        <a:srgbClr val="FFB81C"/>
      </a:accent1>
      <a:accent2>
        <a:srgbClr val="43B02A"/>
      </a:accent2>
      <a:accent3>
        <a:srgbClr val="FF7500"/>
      </a:accent3>
      <a:accent4>
        <a:srgbClr val="0076CF"/>
      </a:accent4>
      <a:accent5>
        <a:srgbClr val="5BC2E7"/>
      </a:accent5>
      <a:accent6>
        <a:srgbClr val="FFFFFF"/>
      </a:accent6>
      <a:hlink>
        <a:srgbClr val="D000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